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18"/>
  </p:notesMasterIdLst>
  <p:sldIdLst>
    <p:sldId id="256" r:id="rId5"/>
    <p:sldId id="261" r:id="rId6"/>
    <p:sldId id="263" r:id="rId7"/>
    <p:sldId id="262" r:id="rId8"/>
    <p:sldId id="259" r:id="rId9"/>
    <p:sldId id="280" r:id="rId10"/>
    <p:sldId id="278" r:id="rId11"/>
    <p:sldId id="276" r:id="rId12"/>
    <p:sldId id="286" r:id="rId13"/>
    <p:sldId id="281" r:id="rId14"/>
    <p:sldId id="282" r:id="rId15"/>
    <p:sldId id="284" r:id="rId16"/>
    <p:sldId id="285" r:id="rId17"/>
  </p:sldIdLst>
  <p:sldSz cx="9144000" cy="5143500" type="screen16x9"/>
  <p:notesSz cx="6858000" cy="9144000"/>
  <p:embeddedFontLst>
    <p:embeddedFont>
      <p:font typeface="Kanit" panose="020B0604020202020204" charset="-34"/>
      <p:regular r:id="rId19"/>
      <p:bold r:id="rId20"/>
      <p:italic r:id="rId21"/>
      <p:boldItalic r:id="rId22"/>
    </p:embeddedFont>
    <p:embeddedFont>
      <p:font typeface="Poppins" panose="020B0604020202020204" charset="0"/>
      <p:regular r:id="rId23"/>
      <p:bold r:id="rId24"/>
      <p:italic r:id="rId25"/>
      <p:boldItalic r:id="rId26"/>
    </p:embeddedFont>
    <p:embeddedFont>
      <p:font typeface="Poppins ExtraBold" panose="020B0604020202020204" charset="0"/>
      <p:bold r:id="rId27"/>
      <p:boldItalic r:id="rId28"/>
    </p:embeddedFont>
    <p:embeddedFont>
      <p:font typeface="Poppins Light" panose="020B0604020202020204" charset="0"/>
      <p:regular r:id="rId29"/>
      <p:bold r:id="rId30"/>
      <p:italic r:id="rId31"/>
      <p:boldItalic r:id="rId32"/>
    </p:embeddedFont>
    <p:embeddedFont>
      <p:font typeface="Poppins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27923-169E-4159-97B8-8C81CDC125A5}" v="111" dt="2020-09-28T16:48:43.952"/>
    <p1510:client id="{2BC7890A-9274-490C-BC2E-EFB7C2830808}" v="4" dt="2020-09-28T16:52:34.251"/>
    <p1510:client id="{56EECDA8-AE93-E9AD-DB44-90797155001F}" v="8" dt="2020-09-28T16:42:40.235"/>
    <p1510:client id="{98160D8E-2EF7-E526-6E80-E2D7516F6869}" v="44" dt="2020-09-28T16:23:42.104"/>
  </p1510:revLst>
</p1510:revInfo>
</file>

<file path=ppt/tableStyles.xml><?xml version="1.0" encoding="utf-8"?>
<a:tblStyleLst xmlns:a="http://schemas.openxmlformats.org/drawingml/2006/main" def="{EF9DBE56-EDE6-44D1-900B-D0FF2289597D}">
  <a:tblStyle styleId="{EF9DBE56-EDE6-44D1-900B-D0FF22895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528" y="114"/>
      </p:cViewPr>
      <p:guideLst>
        <p:guide pos="2880"/>
        <p:guide orient="horz" pos="2901"/>
        <p:guide pos="456"/>
        <p:guide pos="5304"/>
        <p:guide pos="4122"/>
        <p:guide pos="1638"/>
        <p:guide orient="horz" pos="2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Google Shape;9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1" name="Google Shape;9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0" name="Google Shape;9450;g6ad1349293_0_5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1" name="Google Shape;9451;g6ad1349293_0_5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29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0" name="Google Shape;9450;g6ad1349293_0_5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1" name="Google Shape;9451;g6ad1349293_0_5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36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7" name="Google Shape;9847;g6b12ef3f4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8" name="Google Shape;9848;g6b12ef3f4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07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" name="Google Shape;9779;g6b12ef3f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0" name="Google Shape;9780;g6b12ef3f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0" name="Google Shape;9200;g6ad1349293_0_4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1" name="Google Shape;9201;g6ad1349293_0_4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2" name="Google Shape;14142;g6b368d4e4a_1_16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3" name="Google Shape;14143;g6b368d4e4a_1_16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3" name="Google Shape;14033;g6b368d4e4a_1_14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4" name="Google Shape;14034;g6b368d4e4a_1_14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899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5" name="Google Shape;13955;g6b368d4e4a_1_14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6" name="Google Shape;13956;g6b368d4e4a_1_14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5" name="Google Shape;13955;g6b368d4e4a_1_14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6" name="Google Shape;13956;g6b368d4e4a_1_14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50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subTitle" idx="1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42" name="Google Shape;2542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body" idx="1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6" name="Google Shape;2546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4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4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4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0" name="Google Shape;2550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1" name="Google Shape;2551;p4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4" name="Google Shape;2584;p4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4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88" name="Google Shape;2588;p4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4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8" name="Google Shape;2778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79" name="Google Shape;2779;p4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3" name="Google Shape;2783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4" name="Google Shape;2784;p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0" name="Google Shape;2820;p4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4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2" name="Google Shape;2822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3" name="Google Shape;2823;p4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7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65" name="Google Shape;3565;p7"/>
          <p:cNvSpPr txBox="1">
            <a:spLocks noGrp="1"/>
          </p:cNvSpPr>
          <p:nvPr>
            <p:ph type="body" idx="1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6" name="Google Shape;3566;p7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chemeClr val="accent1"/>
        </a:solidFill>
        <a:effectLst/>
      </p:bgPr>
    </p:bg>
    <p:spTree>
      <p:nvGrpSpPr>
        <p:cNvPr id="1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6" name="Google Shape;5086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087" name="Google Shape;5087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2" name="Google Shape;5092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093" name="Google Shape;5093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7" name="Google Shape;5097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098" name="Google Shape;5098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4" name="Google Shape;5134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35" name="Google Shape;5135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37" name="Google Shape;5137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38" name="Google Shape;5138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7" name="Google Shape;5147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8" name="Google Shape;5148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72" name="Google Shape;5872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3" name="Google Shape;5873;p16"/>
          <p:cNvSpPr txBox="1">
            <a:spLocks noGrp="1"/>
          </p:cNvSpPr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74" name="Google Shape;5874;p16"/>
          <p:cNvSpPr txBox="1">
            <a:spLocks noGrp="1"/>
          </p:cNvSpPr>
          <p:nvPr>
            <p:ph type="subTitle" idx="1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1_1">
    <p:spTree>
      <p:nvGrpSpPr>
        <p:cNvPr id="1" name="Shape 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" name="Google Shape;6983;p22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84" name="Google Shape;6984;p22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22"/>
          <p:cNvGrpSpPr/>
          <p:nvPr/>
        </p:nvGrpSpPr>
        <p:grpSpPr>
          <a:xfrm>
            <a:off x="753099" y="1283617"/>
            <a:ext cx="349968" cy="2052568"/>
            <a:chOff x="1037125" y="2236325"/>
            <a:chExt cx="149100" cy="874475"/>
          </a:xfrm>
        </p:grpSpPr>
        <p:sp>
          <p:nvSpPr>
            <p:cNvPr id="6986" name="Google Shape;6986;p2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ONE_COLUMN_TEXT_2_2">
    <p:spTree>
      <p:nvGrpSpPr>
        <p:cNvPr id="1" name="Shape 7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3" name="Google Shape;7063;p24"/>
          <p:cNvSpPr txBox="1">
            <a:spLocks noGrp="1"/>
          </p:cNvSpPr>
          <p:nvPr>
            <p:ph type="title"/>
          </p:nvPr>
        </p:nvSpPr>
        <p:spPr>
          <a:xfrm>
            <a:off x="987275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4" name="Google Shape;7064;p24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65" name="Google Shape;7065;p24"/>
          <p:cNvSpPr txBox="1">
            <a:spLocks noGrp="1"/>
          </p:cNvSpPr>
          <p:nvPr>
            <p:ph type="subTitle" idx="1"/>
          </p:nvPr>
        </p:nvSpPr>
        <p:spPr>
          <a:xfrm>
            <a:off x="987275" y="21368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6" name="Google Shape;7066;p24"/>
          <p:cNvSpPr txBox="1">
            <a:spLocks noGrp="1"/>
          </p:cNvSpPr>
          <p:nvPr>
            <p:ph type="title" idx="3"/>
          </p:nvPr>
        </p:nvSpPr>
        <p:spPr>
          <a:xfrm>
            <a:off x="3590850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7" name="Google Shape;7067;p24"/>
          <p:cNvSpPr txBox="1">
            <a:spLocks noGrp="1"/>
          </p:cNvSpPr>
          <p:nvPr>
            <p:ph type="subTitle" idx="4"/>
          </p:nvPr>
        </p:nvSpPr>
        <p:spPr>
          <a:xfrm>
            <a:off x="3590850" y="21368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8" name="Google Shape;7068;p24"/>
          <p:cNvSpPr txBox="1">
            <a:spLocks noGrp="1"/>
          </p:cNvSpPr>
          <p:nvPr>
            <p:ph type="title" idx="5"/>
          </p:nvPr>
        </p:nvSpPr>
        <p:spPr>
          <a:xfrm>
            <a:off x="6194425" y="141860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9" name="Google Shape;7069;p24"/>
          <p:cNvSpPr txBox="1">
            <a:spLocks noGrp="1"/>
          </p:cNvSpPr>
          <p:nvPr>
            <p:ph type="subTitle" idx="6"/>
          </p:nvPr>
        </p:nvSpPr>
        <p:spPr>
          <a:xfrm>
            <a:off x="6194425" y="21368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70" name="Google Shape;7070;p24"/>
          <p:cNvGrpSpPr/>
          <p:nvPr/>
        </p:nvGrpSpPr>
        <p:grpSpPr>
          <a:xfrm rot="1396384">
            <a:off x="-981862" y="-430891"/>
            <a:ext cx="1908331" cy="2002239"/>
            <a:chOff x="1978188" y="2669545"/>
            <a:chExt cx="1908398" cy="2002309"/>
          </a:xfrm>
        </p:grpSpPr>
        <p:sp>
          <p:nvSpPr>
            <p:cNvPr id="7071" name="Google Shape;7071;p24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4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3" name="Google Shape;7073;p24"/>
          <p:cNvSpPr txBox="1">
            <a:spLocks noGrp="1"/>
          </p:cNvSpPr>
          <p:nvPr>
            <p:ph type="title" idx="7"/>
          </p:nvPr>
        </p:nvSpPr>
        <p:spPr>
          <a:xfrm>
            <a:off x="987275" y="32820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4" name="Google Shape;7074;p24"/>
          <p:cNvSpPr txBox="1">
            <a:spLocks noGrp="1"/>
          </p:cNvSpPr>
          <p:nvPr>
            <p:ph type="subTitle" idx="8"/>
          </p:nvPr>
        </p:nvSpPr>
        <p:spPr>
          <a:xfrm>
            <a:off x="987275" y="4000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5" name="Google Shape;7075;p24"/>
          <p:cNvSpPr txBox="1">
            <a:spLocks noGrp="1"/>
          </p:cNvSpPr>
          <p:nvPr>
            <p:ph type="title" idx="9"/>
          </p:nvPr>
        </p:nvSpPr>
        <p:spPr>
          <a:xfrm>
            <a:off x="3590850" y="32820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6" name="Google Shape;7076;p24"/>
          <p:cNvSpPr txBox="1">
            <a:spLocks noGrp="1"/>
          </p:cNvSpPr>
          <p:nvPr>
            <p:ph type="subTitle" idx="13"/>
          </p:nvPr>
        </p:nvSpPr>
        <p:spPr>
          <a:xfrm>
            <a:off x="3590850" y="4000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7" name="Google Shape;7077;p24"/>
          <p:cNvSpPr txBox="1">
            <a:spLocks noGrp="1"/>
          </p:cNvSpPr>
          <p:nvPr>
            <p:ph type="title" idx="14"/>
          </p:nvPr>
        </p:nvSpPr>
        <p:spPr>
          <a:xfrm>
            <a:off x="6194425" y="32820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8" name="Google Shape;7078;p24"/>
          <p:cNvSpPr txBox="1">
            <a:spLocks noGrp="1"/>
          </p:cNvSpPr>
          <p:nvPr>
            <p:ph type="subTitle" idx="15"/>
          </p:nvPr>
        </p:nvSpPr>
        <p:spPr>
          <a:xfrm>
            <a:off x="6194425" y="4000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ONE_COLUMN_TEXT_3">
    <p:spTree>
      <p:nvGrpSpPr>
        <p:cNvPr id="1" name="Shape 7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5" name="Google Shape;7865;p26"/>
          <p:cNvSpPr txBox="1">
            <a:spLocks noGrp="1"/>
          </p:cNvSpPr>
          <p:nvPr>
            <p:ph type="title"/>
          </p:nvPr>
        </p:nvSpPr>
        <p:spPr>
          <a:xfrm>
            <a:off x="5867050" y="16640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66" name="Google Shape;7866;p26"/>
          <p:cNvSpPr txBox="1">
            <a:spLocks noGrp="1"/>
          </p:cNvSpPr>
          <p:nvPr>
            <p:ph type="body" idx="1"/>
          </p:nvPr>
        </p:nvSpPr>
        <p:spPr>
          <a:xfrm>
            <a:off x="5867050" y="2498000"/>
            <a:ext cx="2345700" cy="1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7" name="Google Shape;7867;p26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68" name="Google Shape;7868;p26"/>
          <p:cNvSpPr/>
          <p:nvPr/>
        </p:nvSpPr>
        <p:spPr>
          <a:xfrm rot="10800000">
            <a:off x="-6572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9" name="Google Shape;7869;p26"/>
          <p:cNvSpPr/>
          <p:nvPr/>
        </p:nvSpPr>
        <p:spPr>
          <a:xfrm rot="10800000">
            <a:off x="-4900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0" name="Google Shape;7870;p26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7871" name="Google Shape;7871;p26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26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26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26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26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26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26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26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26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26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26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26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26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26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26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26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26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26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26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26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26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26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26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26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26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26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26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26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26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26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26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26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26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4" name="Google Shape;7904;p26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7905" name="Google Shape;7905;p26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26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26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26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26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26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26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26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26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26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26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26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26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26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26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26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26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26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26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26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26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26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26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26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26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26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26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26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26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26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26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26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26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26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26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26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26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26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26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26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26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26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26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26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26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26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26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26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26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26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26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26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26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26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26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26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26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26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26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26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26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26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26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26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26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26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26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26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26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26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26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26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26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26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26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26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26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26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26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26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26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26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26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26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26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26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26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26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26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26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26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26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26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26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26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26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26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26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26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26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26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26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26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26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26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26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26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26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26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26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26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26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26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26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26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26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26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26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26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26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26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26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26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26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26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26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26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26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26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26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26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26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26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26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26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26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26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26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26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26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26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26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26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26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26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26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26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26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26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26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26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26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26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26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26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26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26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26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26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26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26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26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26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26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26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26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26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26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26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26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26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26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26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26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26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26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26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26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26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26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26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26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7" name="Google Shape;8087;p26"/>
          <p:cNvSpPr/>
          <p:nvPr/>
        </p:nvSpPr>
        <p:spPr>
          <a:xfrm rot="10800000">
            <a:off x="257922" y="28242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8" name="Google Shape;8088;p26"/>
          <p:cNvSpPr/>
          <p:nvPr/>
        </p:nvSpPr>
        <p:spPr>
          <a:xfrm>
            <a:off x="-559615" y="49747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9" name="Google Shape;8089;p26"/>
          <p:cNvSpPr/>
          <p:nvPr/>
        </p:nvSpPr>
        <p:spPr>
          <a:xfrm rot="10800000">
            <a:off x="8675045" y="81817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2" r:id="rId6"/>
    <p:sldLayoutId id="2147483668" r:id="rId7"/>
    <p:sldLayoutId id="2147483670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วัตถุ, ดู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F17EE03-013C-4118-A113-94E67A4A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03" y="1301460"/>
            <a:ext cx="6986592" cy="25405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6" name="Google Shape;9736;p35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Kanit" panose="00000500000000000000" pitchFamily="2" charset="-34"/>
                <a:cs typeface="Kanit" panose="00000500000000000000" pitchFamily="2" charset="-34"/>
              </a:rPr>
              <a:t>PROTOTYPE</a:t>
            </a:r>
            <a:br>
              <a:rPr lang="en-US" b="1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b="1">
                <a:latin typeface="Kanit" panose="00000500000000000000" pitchFamily="2" charset="-34"/>
                <a:cs typeface="Kanit" panose="00000500000000000000" pitchFamily="2" charset="-34"/>
              </a:rPr>
              <a:t>PREVIEW</a:t>
            </a:r>
            <a:endParaRPr b="1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739" name="Google Shape;9739;p35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0" name="Google Shape;9740;p35"/>
          <p:cNvSpPr/>
          <p:nvPr/>
        </p:nvSpPr>
        <p:spPr>
          <a:xfrm>
            <a:off x="8584847" y="2603679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1" name="Google Shape;9741;p35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742" name="Google Shape;974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99F16E5-D9ED-4CD3-85CC-C71DF1FDB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1" y="340366"/>
            <a:ext cx="4296119" cy="42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4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06E51B6-13E2-4324-AAFB-AB619799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18" y="521898"/>
            <a:ext cx="7288363" cy="40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4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06E51B6-13E2-4324-AAFB-AB619799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18" y="521898"/>
            <a:ext cx="7288363" cy="4099704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E9CF3B0-C1CF-4E80-AA09-17BA76AA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18" y="521898"/>
            <a:ext cx="7288363" cy="40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67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06E51B6-13E2-4324-AAFB-AB619799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18" y="521898"/>
            <a:ext cx="7288363" cy="4099704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E9CF3B0-C1CF-4E80-AA09-17BA76AA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18" y="521898"/>
            <a:ext cx="7288363" cy="4099705"/>
          </a:xfrm>
          <a:prstGeom prst="rect">
            <a:avLst/>
          </a:prstGeom>
        </p:spPr>
      </p:pic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366B4C4-3908-4129-A26F-AB3E08EA0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18" y="521897"/>
            <a:ext cx="7288363" cy="40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6" name="Google Shape;9736;p35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nit" panose="00000500000000000000" pitchFamily="2" charset="-34"/>
                <a:cs typeface="Kanit" panose="00000500000000000000" pitchFamily="2" charset="-34"/>
              </a:rPr>
              <a:t>About the Project</a:t>
            </a:r>
            <a:endParaRPr b="1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739" name="Google Shape;9739;p35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0" name="Google Shape;9740;p35"/>
          <p:cNvSpPr/>
          <p:nvPr/>
        </p:nvSpPr>
        <p:spPr>
          <a:xfrm>
            <a:off x="8584847" y="2603679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1" name="Google Shape;9741;p35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742" name="Google Shape;974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82B605-EBF1-4C5E-AA2D-3C809D3F2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2588" y="478483"/>
            <a:ext cx="7634839" cy="429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p37"/>
          <p:cNvSpPr txBox="1">
            <a:spLocks noGrp="1"/>
          </p:cNvSpPr>
          <p:nvPr>
            <p:ph type="subTitle" idx="1"/>
          </p:nvPr>
        </p:nvSpPr>
        <p:spPr>
          <a:xfrm>
            <a:off x="1836750" y="2073600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th-TH">
                <a:latin typeface="Kanit" panose="00000500000000000000" pitchFamily="2" charset="-34"/>
                <a:cs typeface="Kanit" panose="00000500000000000000" pitchFamily="2" charset="-34"/>
              </a:rPr>
              <a:t>คุณรู้หรือไม่ ว่าโลกของเรานั้นเกิดอะไรขึ้นมามากมาย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latin typeface="Kanit" panose="00000500000000000000" pitchFamily="2" charset="-34"/>
                <a:cs typeface="Kanit" panose="00000500000000000000" pitchFamily="2" charset="-34"/>
              </a:rPr>
              <a:t>เราจะพาคุณท่องเวลาไปเยี่ยมชมเหตุการณ์</a:t>
            </a:r>
            <a:r>
              <a:rPr lang="th-TH" err="1">
                <a:latin typeface="Kanit" panose="00000500000000000000" pitchFamily="2" charset="-34"/>
                <a:cs typeface="Kanit" panose="00000500000000000000" pitchFamily="2" charset="-34"/>
              </a:rPr>
              <a:t>ต่างๆ</a:t>
            </a:r>
            <a:r>
              <a:rPr lang="th-TH">
                <a:latin typeface="Kanit" panose="00000500000000000000" pitchFamily="2" charset="-34"/>
                <a:cs typeface="Kanit" panose="00000500000000000000" pitchFamily="2" charset="-34"/>
              </a:rPr>
              <a:t>เอง</a:t>
            </a:r>
            <a:r>
              <a:rPr lang="en-US"/>
              <a:t>”</a:t>
            </a:r>
            <a:endParaRPr/>
          </a:p>
        </p:txBody>
      </p:sp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8998B340-B8F9-4EDF-AE8F-6CC81DE6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900" y="1736700"/>
            <a:ext cx="3898200" cy="336900"/>
          </a:xfrm>
        </p:spPr>
        <p:txBody>
          <a:bodyPr/>
          <a:lstStyle/>
          <a:p>
            <a:r>
              <a:rPr lang="en-US" b="1"/>
              <a:t>CONCEPT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355DE7-FBCC-43A3-9C63-3020FBBF2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868" y="955515"/>
            <a:ext cx="4332791" cy="434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2" name="Google Shape;9782;p36"/>
          <p:cNvSpPr/>
          <p:nvPr/>
        </p:nvSpPr>
        <p:spPr>
          <a:xfrm>
            <a:off x="669900" y="1518300"/>
            <a:ext cx="7804200" cy="362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3" name="Google Shape;9783;p36"/>
          <p:cNvSpPr txBox="1">
            <a:spLocks noGrp="1"/>
          </p:cNvSpPr>
          <p:nvPr>
            <p:ph type="title"/>
          </p:nvPr>
        </p:nvSpPr>
        <p:spPr>
          <a:xfrm>
            <a:off x="1728912" y="2168028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TIME TRAVELLER</a:t>
            </a:r>
            <a:endParaRPr>
              <a:solidFill>
                <a:schemeClr val="l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784" name="Google Shape;9784;p36"/>
          <p:cNvSpPr txBox="1">
            <a:spLocks noGrp="1"/>
          </p:cNvSpPr>
          <p:nvPr>
            <p:ph type="body" idx="1"/>
          </p:nvPr>
        </p:nvSpPr>
        <p:spPr>
          <a:xfrm>
            <a:off x="1208627" y="2677377"/>
            <a:ext cx="2808000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l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  Time </a:t>
            </a:r>
            <a:r>
              <a:rPr lang="en-US" err="1">
                <a:solidFill>
                  <a:schemeClr val="l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traveller</a:t>
            </a:r>
            <a:r>
              <a:rPr lang="en-US">
                <a:solidFill>
                  <a:schemeClr val="l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>
                <a:solidFill>
                  <a:schemeClr val="l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จะเป็นเว็บไซต์ ที่จะพาผู้ใช้ท่องเวลาย้อน ไปตั้งแต่การกำเนิดโลก จนถึงเหตุการณ์ในปัจจุบัน</a:t>
            </a:r>
            <a:r>
              <a:rPr lang="en-US">
                <a:solidFill>
                  <a:schemeClr val="l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(2020)</a:t>
            </a:r>
          </a:p>
        </p:txBody>
      </p:sp>
      <p:sp>
        <p:nvSpPr>
          <p:cNvPr id="9785" name="Google Shape;9785;p36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grpSp>
        <p:nvGrpSpPr>
          <p:cNvPr id="9786" name="Google Shape;9786;p36"/>
          <p:cNvGrpSpPr/>
          <p:nvPr/>
        </p:nvGrpSpPr>
        <p:grpSpPr>
          <a:xfrm>
            <a:off x="5719719" y="675728"/>
            <a:ext cx="1223788" cy="21378"/>
            <a:chOff x="3096700" y="3484425"/>
            <a:chExt cx="719875" cy="12575"/>
          </a:xfrm>
        </p:grpSpPr>
        <p:sp>
          <p:nvSpPr>
            <p:cNvPr id="9787" name="Google Shape;9787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6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6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7" name="Google Shape;9797;p36"/>
          <p:cNvGrpSpPr/>
          <p:nvPr/>
        </p:nvGrpSpPr>
        <p:grpSpPr>
          <a:xfrm>
            <a:off x="2200504" y="675728"/>
            <a:ext cx="1223745" cy="21378"/>
            <a:chOff x="2940000" y="3484425"/>
            <a:chExt cx="719850" cy="12575"/>
          </a:xfrm>
        </p:grpSpPr>
        <p:sp>
          <p:nvSpPr>
            <p:cNvPr id="9798" name="Google Shape;9798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6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6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36"/>
          <p:cNvGrpSpPr/>
          <p:nvPr/>
        </p:nvGrpSpPr>
        <p:grpSpPr>
          <a:xfrm>
            <a:off x="8282003" y="1820192"/>
            <a:ext cx="349968" cy="2052568"/>
            <a:chOff x="1037125" y="2236325"/>
            <a:chExt cx="149100" cy="874475"/>
          </a:xfrm>
        </p:grpSpPr>
        <p:sp>
          <p:nvSpPr>
            <p:cNvPr id="9809" name="Google Shape;9809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4166;p54">
            <a:extLst>
              <a:ext uri="{FF2B5EF4-FFF2-40B4-BE49-F238E27FC236}">
                <a16:creationId xmlns:a16="http://schemas.microsoft.com/office/drawing/2014/main" id="{B8A180EC-A507-4DE4-8371-63680994367C}"/>
              </a:ext>
            </a:extLst>
          </p:cNvPr>
          <p:cNvGrpSpPr/>
          <p:nvPr/>
        </p:nvGrpSpPr>
        <p:grpSpPr>
          <a:xfrm>
            <a:off x="4419914" y="2269400"/>
            <a:ext cx="3182285" cy="1909378"/>
            <a:chOff x="882465" y="3094962"/>
            <a:chExt cx="2387679" cy="1432613"/>
          </a:xfrm>
        </p:grpSpPr>
        <p:sp>
          <p:nvSpPr>
            <p:cNvPr id="77" name="Google Shape;14167;p54">
              <a:extLst>
                <a:ext uri="{FF2B5EF4-FFF2-40B4-BE49-F238E27FC236}">
                  <a16:creationId xmlns:a16="http://schemas.microsoft.com/office/drawing/2014/main" id="{184755F5-F9C6-44FF-AF46-F7670704FA8E}"/>
                </a:ext>
              </a:extLst>
            </p:cNvPr>
            <p:cNvSpPr/>
            <p:nvPr/>
          </p:nvSpPr>
          <p:spPr>
            <a:xfrm>
              <a:off x="1121240" y="3094962"/>
              <a:ext cx="1910130" cy="1313243"/>
            </a:xfrm>
            <a:custGeom>
              <a:avLst/>
              <a:gdLst/>
              <a:ahLst/>
              <a:cxnLst/>
              <a:rect l="l" t="t" r="r" b="b"/>
              <a:pathLst>
                <a:path w="117132" h="80530" extrusionOk="0">
                  <a:moveTo>
                    <a:pt x="7321" y="1"/>
                  </a:moveTo>
                  <a:lnTo>
                    <a:pt x="0" y="7322"/>
                  </a:lnTo>
                  <a:lnTo>
                    <a:pt x="0" y="80530"/>
                  </a:lnTo>
                  <a:lnTo>
                    <a:pt x="117132" y="80530"/>
                  </a:lnTo>
                  <a:lnTo>
                    <a:pt x="117132" y="7322"/>
                  </a:lnTo>
                  <a:lnTo>
                    <a:pt x="109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169;p54">
              <a:extLst>
                <a:ext uri="{FF2B5EF4-FFF2-40B4-BE49-F238E27FC236}">
                  <a16:creationId xmlns:a16="http://schemas.microsoft.com/office/drawing/2014/main" id="{1038DD2F-8CE0-4B4C-8C7A-5EA232C1CF7F}"/>
                </a:ext>
              </a:extLst>
            </p:cNvPr>
            <p:cNvSpPr/>
            <p:nvPr/>
          </p:nvSpPr>
          <p:spPr>
            <a:xfrm>
              <a:off x="882465" y="4408188"/>
              <a:ext cx="2387679" cy="119387"/>
            </a:xfrm>
            <a:custGeom>
              <a:avLst/>
              <a:gdLst/>
              <a:ahLst/>
              <a:cxnLst/>
              <a:rect l="l" t="t" r="r" b="b"/>
              <a:pathLst>
                <a:path w="146416" h="7321" extrusionOk="0">
                  <a:moveTo>
                    <a:pt x="0" y="1"/>
                  </a:moveTo>
                  <a:cubicBezTo>
                    <a:pt x="0" y="4042"/>
                    <a:pt x="3270" y="7320"/>
                    <a:pt x="7321" y="7320"/>
                  </a:cubicBezTo>
                  <a:lnTo>
                    <a:pt x="139095" y="7320"/>
                  </a:lnTo>
                  <a:cubicBezTo>
                    <a:pt x="140909" y="7313"/>
                    <a:pt x="142577" y="6653"/>
                    <a:pt x="143854" y="5556"/>
                  </a:cubicBezTo>
                  <a:cubicBezTo>
                    <a:pt x="144000" y="5434"/>
                    <a:pt x="144138" y="5303"/>
                    <a:pt x="144268" y="5174"/>
                  </a:cubicBezTo>
                  <a:cubicBezTo>
                    <a:pt x="145472" y="3970"/>
                    <a:pt x="146261" y="2359"/>
                    <a:pt x="146392" y="562"/>
                  </a:cubicBezTo>
                  <a:cubicBezTo>
                    <a:pt x="146407" y="375"/>
                    <a:pt x="146416" y="187"/>
                    <a:pt x="14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170;p54">
              <a:extLst>
                <a:ext uri="{FF2B5EF4-FFF2-40B4-BE49-F238E27FC236}">
                  <a16:creationId xmlns:a16="http://schemas.microsoft.com/office/drawing/2014/main" id="{EDF297D7-830A-451D-BCCE-F9871B3AA316}"/>
                </a:ext>
              </a:extLst>
            </p:cNvPr>
            <p:cNvSpPr/>
            <p:nvPr/>
          </p:nvSpPr>
          <p:spPr>
            <a:xfrm>
              <a:off x="1872118" y="4408123"/>
              <a:ext cx="408340" cy="51842"/>
            </a:xfrm>
            <a:custGeom>
              <a:avLst/>
              <a:gdLst/>
              <a:ahLst/>
              <a:cxnLst/>
              <a:rect l="l" t="t" r="r" b="b"/>
              <a:pathLst>
                <a:path w="25040" h="3179" extrusionOk="0">
                  <a:moveTo>
                    <a:pt x="1" y="0"/>
                  </a:moveTo>
                  <a:cubicBezTo>
                    <a:pt x="1" y="1755"/>
                    <a:pt x="1424" y="3179"/>
                    <a:pt x="3181" y="3179"/>
                  </a:cubicBezTo>
                  <a:lnTo>
                    <a:pt x="21858" y="3179"/>
                  </a:lnTo>
                  <a:cubicBezTo>
                    <a:pt x="21859" y="3179"/>
                    <a:pt x="21860" y="3179"/>
                    <a:pt x="21861" y="3179"/>
                  </a:cubicBezTo>
                  <a:cubicBezTo>
                    <a:pt x="23616" y="3179"/>
                    <a:pt x="25039" y="1756"/>
                    <a:pt x="2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EA400778-46B1-4A67-849C-1859C4A1B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46" y="2422001"/>
            <a:ext cx="2235673" cy="14008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3" name="Google Shape;9203;p33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MOOD BOARD</a:t>
            </a:r>
            <a:endParaRPr/>
          </a:p>
        </p:txBody>
      </p:sp>
      <p:grpSp>
        <p:nvGrpSpPr>
          <p:cNvPr id="9205" name="Google Shape;9205;p3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9206" name="Google Shape;9206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8" name="Google Shape;9218;p3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9219" name="Google Shape;9219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รูปภาพ 2" descr="รูปภาพประกอบด้วย รูปถ่าย, หิมะ, อาคาร, มีสีสั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92F2DE83-D6A8-40F0-9BEB-0A92EF709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84" y="943779"/>
            <a:ext cx="4783237" cy="33861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5" name="Google Shape;14145;p54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 panose="00000500000000000000" pitchFamily="2" charset="-34"/>
                <a:cs typeface="Kanit" panose="00000500000000000000" pitchFamily="2" charset="-34"/>
              </a:rPr>
              <a:t>Design</a:t>
            </a:r>
            <a:endParaRPr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14146" name="Google Shape;14146;p54"/>
          <p:cNvGrpSpPr/>
          <p:nvPr/>
        </p:nvGrpSpPr>
        <p:grpSpPr>
          <a:xfrm>
            <a:off x="1920656" y="1479025"/>
            <a:ext cx="2782067" cy="2235976"/>
            <a:chOff x="1917372" y="1288466"/>
            <a:chExt cx="2993079" cy="2405568"/>
          </a:xfrm>
        </p:grpSpPr>
        <p:sp>
          <p:nvSpPr>
            <p:cNvPr id="14147" name="Google Shape;14147;p54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14148;p54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14149;p54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14150;p54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14151;p54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14152;p54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14153;p54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6" name="Google Shape;14176;p54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4177" name="Google Shape;14177;p5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8" name="Google Shape;14178;p5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9" name="Google Shape;14179;p5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0" name="Google Shape;14180;p5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1" name="Google Shape;14181;p5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2" name="Google Shape;14182;p5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3" name="Google Shape;14183;p5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4" name="Google Shape;14184;p5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5" name="Google Shape;14185;p5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6" name="Google Shape;14186;p5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7" name="Google Shape;14187;p5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8" name="Google Shape;14188;p5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9" name="Google Shape;14189;p54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4190" name="Google Shape;14190;p5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1" name="Google Shape;14191;p5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2" name="Google Shape;14192;p5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3" name="Google Shape;14193;p5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4" name="Google Shape;14194;p5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5" name="Google Shape;14195;p5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6" name="Google Shape;14196;p5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7" name="Google Shape;14197;p5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8" name="Google Shape;14198;p5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9" name="Google Shape;14199;p5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0" name="Google Shape;14200;p5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1" name="Google Shape;14201;p5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6369E772-779E-4F9E-8AC0-AF8D51FE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58" y="1571650"/>
            <a:ext cx="2606262" cy="1380020"/>
          </a:xfrm>
          <a:prstGeom prst="rect">
            <a:avLst/>
          </a:prstGeom>
        </p:spPr>
      </p:pic>
      <p:grpSp>
        <p:nvGrpSpPr>
          <p:cNvPr id="76" name="Google Shape;14156;p54">
            <a:extLst>
              <a:ext uri="{FF2B5EF4-FFF2-40B4-BE49-F238E27FC236}">
                <a16:creationId xmlns:a16="http://schemas.microsoft.com/office/drawing/2014/main" id="{2DF4111E-3CBD-4D4E-A48B-F8F1677B0AC6}"/>
              </a:ext>
            </a:extLst>
          </p:cNvPr>
          <p:cNvGrpSpPr/>
          <p:nvPr/>
        </p:nvGrpSpPr>
        <p:grpSpPr>
          <a:xfrm>
            <a:off x="4170895" y="2653559"/>
            <a:ext cx="1118132" cy="1447011"/>
            <a:chOff x="4338285" y="2552085"/>
            <a:chExt cx="1202939" cy="1556763"/>
          </a:xfrm>
        </p:grpSpPr>
        <p:sp>
          <p:nvSpPr>
            <p:cNvPr id="77" name="Google Shape;14157;p54">
              <a:extLst>
                <a:ext uri="{FF2B5EF4-FFF2-40B4-BE49-F238E27FC236}">
                  <a16:creationId xmlns:a16="http://schemas.microsoft.com/office/drawing/2014/main" id="{3C179075-277D-4B26-A50E-EF535C111D9A}"/>
                </a:ext>
              </a:extLst>
            </p:cNvPr>
            <p:cNvSpPr/>
            <p:nvPr/>
          </p:nvSpPr>
          <p:spPr>
            <a:xfrm>
              <a:off x="4338285" y="2552085"/>
              <a:ext cx="1202939" cy="1556763"/>
            </a:xfrm>
            <a:custGeom>
              <a:avLst/>
              <a:gdLst/>
              <a:ahLst/>
              <a:cxnLst/>
              <a:rect l="l" t="t" r="r" b="b"/>
              <a:pathLst>
                <a:path w="73766" h="95463" extrusionOk="0">
                  <a:moveTo>
                    <a:pt x="4340" y="1"/>
                  </a:moveTo>
                  <a:cubicBezTo>
                    <a:pt x="1935" y="1"/>
                    <a:pt x="0" y="1936"/>
                    <a:pt x="0" y="4340"/>
                  </a:cubicBezTo>
                  <a:lnTo>
                    <a:pt x="0" y="91123"/>
                  </a:lnTo>
                  <a:cubicBezTo>
                    <a:pt x="0" y="93527"/>
                    <a:pt x="1935" y="95462"/>
                    <a:pt x="4340" y="95462"/>
                  </a:cubicBezTo>
                  <a:lnTo>
                    <a:pt x="69426" y="95462"/>
                  </a:lnTo>
                  <a:cubicBezTo>
                    <a:pt x="71830" y="95462"/>
                    <a:pt x="73766" y="93527"/>
                    <a:pt x="73766" y="91123"/>
                  </a:cubicBezTo>
                  <a:lnTo>
                    <a:pt x="73766" y="4340"/>
                  </a:lnTo>
                  <a:cubicBezTo>
                    <a:pt x="73766" y="1936"/>
                    <a:pt x="71830" y="1"/>
                    <a:pt x="69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158;p54">
              <a:extLst>
                <a:ext uri="{FF2B5EF4-FFF2-40B4-BE49-F238E27FC236}">
                  <a16:creationId xmlns:a16="http://schemas.microsoft.com/office/drawing/2014/main" id="{2D0A8831-2523-45B1-A8DA-7941017BC238}"/>
                </a:ext>
              </a:extLst>
            </p:cNvPr>
            <p:cNvSpPr/>
            <p:nvPr/>
          </p:nvSpPr>
          <p:spPr>
            <a:xfrm>
              <a:off x="4409044" y="2622860"/>
              <a:ext cx="1061423" cy="1415230"/>
            </a:xfrm>
            <a:custGeom>
              <a:avLst/>
              <a:gdLst/>
              <a:ahLst/>
              <a:cxnLst/>
              <a:rect l="l" t="t" r="r" b="b"/>
              <a:pathLst>
                <a:path w="65088" h="86784" extrusionOk="0">
                  <a:moveTo>
                    <a:pt x="1" y="0"/>
                  </a:moveTo>
                  <a:lnTo>
                    <a:pt x="1" y="34371"/>
                  </a:lnTo>
                  <a:lnTo>
                    <a:pt x="1" y="86783"/>
                  </a:lnTo>
                  <a:lnTo>
                    <a:pt x="65087" y="86783"/>
                  </a:lnTo>
                  <a:lnTo>
                    <a:pt x="65087" y="34371"/>
                  </a:lnTo>
                  <a:lnTo>
                    <a:pt x="65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29661C60-90BF-4EE9-AFEE-DEDD9AF84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512" y="2709237"/>
            <a:ext cx="1026324" cy="1315455"/>
          </a:xfrm>
          <a:prstGeom prst="rect">
            <a:avLst/>
          </a:prstGeom>
        </p:spPr>
      </p:pic>
      <p:grpSp>
        <p:nvGrpSpPr>
          <p:cNvPr id="81" name="Google Shape;14160;p54">
            <a:extLst>
              <a:ext uri="{FF2B5EF4-FFF2-40B4-BE49-F238E27FC236}">
                <a16:creationId xmlns:a16="http://schemas.microsoft.com/office/drawing/2014/main" id="{E32F7E7F-D472-44F1-ACDF-8036C3E83E7A}"/>
              </a:ext>
            </a:extLst>
          </p:cNvPr>
          <p:cNvGrpSpPr/>
          <p:nvPr/>
        </p:nvGrpSpPr>
        <p:grpSpPr>
          <a:xfrm>
            <a:off x="3963377" y="3588348"/>
            <a:ext cx="415036" cy="861965"/>
            <a:chOff x="4089139" y="3416366"/>
            <a:chExt cx="446516" cy="927342"/>
          </a:xfrm>
        </p:grpSpPr>
        <p:sp>
          <p:nvSpPr>
            <p:cNvPr id="82" name="Google Shape;14161;p54">
              <a:extLst>
                <a:ext uri="{FF2B5EF4-FFF2-40B4-BE49-F238E27FC236}">
                  <a16:creationId xmlns:a16="http://schemas.microsoft.com/office/drawing/2014/main" id="{6C8B1F44-22C8-43F6-B964-F4BF5240E90B}"/>
                </a:ext>
              </a:extLst>
            </p:cNvPr>
            <p:cNvSpPr/>
            <p:nvPr/>
          </p:nvSpPr>
          <p:spPr>
            <a:xfrm>
              <a:off x="4089139" y="3416366"/>
              <a:ext cx="446516" cy="927342"/>
            </a:xfrm>
            <a:custGeom>
              <a:avLst/>
              <a:gdLst/>
              <a:ahLst/>
              <a:cxnLst/>
              <a:rect l="l" t="t" r="r" b="b"/>
              <a:pathLst>
                <a:path w="27381" h="56866" extrusionOk="0">
                  <a:moveTo>
                    <a:pt x="2107" y="1"/>
                  </a:moveTo>
                  <a:cubicBezTo>
                    <a:pt x="944" y="1"/>
                    <a:pt x="1" y="945"/>
                    <a:pt x="1" y="2107"/>
                  </a:cubicBezTo>
                  <a:lnTo>
                    <a:pt x="1" y="54761"/>
                  </a:lnTo>
                  <a:cubicBezTo>
                    <a:pt x="1" y="55923"/>
                    <a:pt x="944" y="56866"/>
                    <a:pt x="2107" y="56866"/>
                  </a:cubicBezTo>
                  <a:lnTo>
                    <a:pt x="25274" y="56866"/>
                  </a:lnTo>
                  <a:cubicBezTo>
                    <a:pt x="26437" y="56866"/>
                    <a:pt x="27379" y="55923"/>
                    <a:pt x="27381" y="54761"/>
                  </a:cubicBezTo>
                  <a:lnTo>
                    <a:pt x="27381" y="2107"/>
                  </a:lnTo>
                  <a:cubicBezTo>
                    <a:pt x="27381" y="945"/>
                    <a:pt x="26437" y="1"/>
                    <a:pt x="25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162;p54">
              <a:extLst>
                <a:ext uri="{FF2B5EF4-FFF2-40B4-BE49-F238E27FC236}">
                  <a16:creationId xmlns:a16="http://schemas.microsoft.com/office/drawing/2014/main" id="{CAD16B77-3DA6-4FFB-9A7B-655BE5079D59}"/>
                </a:ext>
              </a:extLst>
            </p:cNvPr>
            <p:cNvSpPr/>
            <p:nvPr/>
          </p:nvSpPr>
          <p:spPr>
            <a:xfrm>
              <a:off x="4276676" y="4241884"/>
              <a:ext cx="68883" cy="66257"/>
            </a:xfrm>
            <a:custGeom>
              <a:avLst/>
              <a:gdLst/>
              <a:ahLst/>
              <a:cxnLst/>
              <a:rect l="l" t="t" r="r" b="b"/>
              <a:pathLst>
                <a:path w="4224" h="4063" extrusionOk="0">
                  <a:moveTo>
                    <a:pt x="2194" y="0"/>
                  </a:moveTo>
                  <a:cubicBezTo>
                    <a:pt x="2193" y="0"/>
                    <a:pt x="2192" y="0"/>
                    <a:pt x="2191" y="0"/>
                  </a:cubicBezTo>
                  <a:cubicBezTo>
                    <a:pt x="1370" y="0"/>
                    <a:pt x="628" y="495"/>
                    <a:pt x="314" y="1254"/>
                  </a:cubicBezTo>
                  <a:cubicBezTo>
                    <a:pt x="0" y="2013"/>
                    <a:pt x="174" y="2887"/>
                    <a:pt x="755" y="3467"/>
                  </a:cubicBezTo>
                  <a:cubicBezTo>
                    <a:pt x="1143" y="3856"/>
                    <a:pt x="1663" y="4062"/>
                    <a:pt x="2192" y="4062"/>
                  </a:cubicBezTo>
                  <a:cubicBezTo>
                    <a:pt x="2454" y="4062"/>
                    <a:pt x="2717" y="4012"/>
                    <a:pt x="2968" y="3908"/>
                  </a:cubicBezTo>
                  <a:cubicBezTo>
                    <a:pt x="3728" y="3594"/>
                    <a:pt x="4222" y="2854"/>
                    <a:pt x="4223" y="2032"/>
                  </a:cubicBezTo>
                  <a:cubicBezTo>
                    <a:pt x="4223" y="911"/>
                    <a:pt x="3315" y="0"/>
                    <a:pt x="2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163;p54">
              <a:extLst>
                <a:ext uri="{FF2B5EF4-FFF2-40B4-BE49-F238E27FC236}">
                  <a16:creationId xmlns:a16="http://schemas.microsoft.com/office/drawing/2014/main" id="{82F28573-CE7A-4163-B774-D8AEB0C7AC65}"/>
                </a:ext>
              </a:extLst>
            </p:cNvPr>
            <p:cNvSpPr/>
            <p:nvPr/>
          </p:nvSpPr>
          <p:spPr>
            <a:xfrm>
              <a:off x="4267087" y="3493843"/>
              <a:ext cx="90637" cy="16813"/>
            </a:xfrm>
            <a:custGeom>
              <a:avLst/>
              <a:gdLst/>
              <a:ahLst/>
              <a:cxnLst/>
              <a:rect l="l" t="t" r="r" b="b"/>
              <a:pathLst>
                <a:path w="5558" h="1031" extrusionOk="0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lnTo>
                    <a:pt x="5044" y="1030"/>
                  </a:lnTo>
                  <a:cubicBezTo>
                    <a:pt x="5326" y="1030"/>
                    <a:pt x="5557" y="799"/>
                    <a:pt x="5557" y="515"/>
                  </a:cubicBezTo>
                  <a:cubicBezTo>
                    <a:pt x="5557" y="231"/>
                    <a:pt x="5326" y="0"/>
                    <a:pt x="5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164;p54">
              <a:extLst>
                <a:ext uri="{FF2B5EF4-FFF2-40B4-BE49-F238E27FC236}">
                  <a16:creationId xmlns:a16="http://schemas.microsoft.com/office/drawing/2014/main" id="{84D1AD51-A6B8-415D-92B3-B8756BB37592}"/>
                </a:ext>
              </a:extLst>
            </p:cNvPr>
            <p:cNvSpPr/>
            <p:nvPr/>
          </p:nvSpPr>
          <p:spPr>
            <a:xfrm>
              <a:off x="4301496" y="3457787"/>
              <a:ext cx="21020" cy="20221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19" y="0"/>
                    <a:pt x="193" y="152"/>
                    <a:pt x="98" y="383"/>
                  </a:cubicBezTo>
                  <a:cubicBezTo>
                    <a:pt x="1" y="615"/>
                    <a:pt x="55" y="882"/>
                    <a:pt x="232" y="1059"/>
                  </a:cubicBezTo>
                  <a:cubicBezTo>
                    <a:pt x="350" y="1177"/>
                    <a:pt x="509" y="1239"/>
                    <a:pt x="671" y="1239"/>
                  </a:cubicBezTo>
                  <a:cubicBezTo>
                    <a:pt x="750" y="1239"/>
                    <a:pt x="830" y="1224"/>
                    <a:pt x="906" y="1193"/>
                  </a:cubicBezTo>
                  <a:cubicBezTo>
                    <a:pt x="1138" y="1096"/>
                    <a:pt x="1289" y="871"/>
                    <a:pt x="1289" y="620"/>
                  </a:cubicBezTo>
                  <a:cubicBezTo>
                    <a:pt x="1289" y="279"/>
                    <a:pt x="1012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75EF546-EB8F-4A1A-9D3D-D71FBACA9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261" y="3727028"/>
            <a:ext cx="390588" cy="560374"/>
          </a:xfrm>
          <a:prstGeom prst="rect">
            <a:avLst/>
          </a:prstGeom>
        </p:spPr>
      </p:pic>
      <p:grpSp>
        <p:nvGrpSpPr>
          <p:cNvPr id="88" name="Google Shape;14166;p54">
            <a:extLst>
              <a:ext uri="{FF2B5EF4-FFF2-40B4-BE49-F238E27FC236}">
                <a16:creationId xmlns:a16="http://schemas.microsoft.com/office/drawing/2014/main" id="{2F173959-B477-4EE5-A6C3-9E0790944FF4}"/>
              </a:ext>
            </a:extLst>
          </p:cNvPr>
          <p:cNvGrpSpPr/>
          <p:nvPr/>
        </p:nvGrpSpPr>
        <p:grpSpPr>
          <a:xfrm>
            <a:off x="768615" y="2795243"/>
            <a:ext cx="2219348" cy="1331615"/>
            <a:chOff x="882465" y="3094962"/>
            <a:chExt cx="2387679" cy="1432614"/>
          </a:xfrm>
        </p:grpSpPr>
        <p:sp>
          <p:nvSpPr>
            <p:cNvPr id="89" name="Google Shape;14167;p54">
              <a:extLst>
                <a:ext uri="{FF2B5EF4-FFF2-40B4-BE49-F238E27FC236}">
                  <a16:creationId xmlns:a16="http://schemas.microsoft.com/office/drawing/2014/main" id="{5999A7E8-0564-4EBF-B102-057EE0CDE0E6}"/>
                </a:ext>
              </a:extLst>
            </p:cNvPr>
            <p:cNvSpPr/>
            <p:nvPr/>
          </p:nvSpPr>
          <p:spPr>
            <a:xfrm>
              <a:off x="1121240" y="3094962"/>
              <a:ext cx="1910130" cy="1313243"/>
            </a:xfrm>
            <a:custGeom>
              <a:avLst/>
              <a:gdLst/>
              <a:ahLst/>
              <a:cxnLst/>
              <a:rect l="l" t="t" r="r" b="b"/>
              <a:pathLst>
                <a:path w="117132" h="80530" extrusionOk="0">
                  <a:moveTo>
                    <a:pt x="7321" y="1"/>
                  </a:moveTo>
                  <a:lnTo>
                    <a:pt x="0" y="7322"/>
                  </a:lnTo>
                  <a:lnTo>
                    <a:pt x="0" y="80530"/>
                  </a:lnTo>
                  <a:lnTo>
                    <a:pt x="117132" y="80530"/>
                  </a:lnTo>
                  <a:lnTo>
                    <a:pt x="117132" y="7322"/>
                  </a:lnTo>
                  <a:lnTo>
                    <a:pt x="109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168;p54">
              <a:extLst>
                <a:ext uri="{FF2B5EF4-FFF2-40B4-BE49-F238E27FC236}">
                  <a16:creationId xmlns:a16="http://schemas.microsoft.com/office/drawing/2014/main" id="{7EEF3FE3-553F-408B-9241-875611912217}"/>
                </a:ext>
              </a:extLst>
            </p:cNvPr>
            <p:cNvSpPr/>
            <p:nvPr/>
          </p:nvSpPr>
          <p:spPr>
            <a:xfrm>
              <a:off x="1240594" y="3214300"/>
              <a:ext cx="1671372" cy="1074452"/>
            </a:xfrm>
            <a:custGeom>
              <a:avLst/>
              <a:gdLst/>
              <a:ahLst/>
              <a:cxnLst/>
              <a:rect l="l" t="t" r="r" b="b"/>
              <a:pathLst>
                <a:path w="102491" h="65887" extrusionOk="0">
                  <a:moveTo>
                    <a:pt x="1" y="1"/>
                  </a:moveTo>
                  <a:lnTo>
                    <a:pt x="1" y="65886"/>
                  </a:lnTo>
                  <a:lnTo>
                    <a:pt x="102490" y="65886"/>
                  </a:lnTo>
                  <a:lnTo>
                    <a:pt x="1024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169;p54">
              <a:extLst>
                <a:ext uri="{FF2B5EF4-FFF2-40B4-BE49-F238E27FC236}">
                  <a16:creationId xmlns:a16="http://schemas.microsoft.com/office/drawing/2014/main" id="{9117D756-472F-47FA-9B7E-F2BDD1C50AE9}"/>
                </a:ext>
              </a:extLst>
            </p:cNvPr>
            <p:cNvSpPr/>
            <p:nvPr/>
          </p:nvSpPr>
          <p:spPr>
            <a:xfrm>
              <a:off x="882465" y="4408188"/>
              <a:ext cx="2387679" cy="119387"/>
            </a:xfrm>
            <a:custGeom>
              <a:avLst/>
              <a:gdLst/>
              <a:ahLst/>
              <a:cxnLst/>
              <a:rect l="l" t="t" r="r" b="b"/>
              <a:pathLst>
                <a:path w="146416" h="7321" extrusionOk="0">
                  <a:moveTo>
                    <a:pt x="0" y="1"/>
                  </a:moveTo>
                  <a:cubicBezTo>
                    <a:pt x="0" y="4042"/>
                    <a:pt x="3270" y="7320"/>
                    <a:pt x="7321" y="7320"/>
                  </a:cubicBezTo>
                  <a:lnTo>
                    <a:pt x="139095" y="7320"/>
                  </a:lnTo>
                  <a:cubicBezTo>
                    <a:pt x="140909" y="7313"/>
                    <a:pt x="142577" y="6653"/>
                    <a:pt x="143854" y="5556"/>
                  </a:cubicBezTo>
                  <a:cubicBezTo>
                    <a:pt x="144000" y="5434"/>
                    <a:pt x="144138" y="5303"/>
                    <a:pt x="144268" y="5174"/>
                  </a:cubicBezTo>
                  <a:cubicBezTo>
                    <a:pt x="145472" y="3970"/>
                    <a:pt x="146261" y="2359"/>
                    <a:pt x="146392" y="562"/>
                  </a:cubicBezTo>
                  <a:cubicBezTo>
                    <a:pt x="146407" y="375"/>
                    <a:pt x="146416" y="187"/>
                    <a:pt x="14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170;p54">
              <a:extLst>
                <a:ext uri="{FF2B5EF4-FFF2-40B4-BE49-F238E27FC236}">
                  <a16:creationId xmlns:a16="http://schemas.microsoft.com/office/drawing/2014/main" id="{351BA11C-1224-4572-80B2-0DB41D1A3FB1}"/>
                </a:ext>
              </a:extLst>
            </p:cNvPr>
            <p:cNvSpPr/>
            <p:nvPr/>
          </p:nvSpPr>
          <p:spPr>
            <a:xfrm>
              <a:off x="1872118" y="4408123"/>
              <a:ext cx="408340" cy="51842"/>
            </a:xfrm>
            <a:custGeom>
              <a:avLst/>
              <a:gdLst/>
              <a:ahLst/>
              <a:cxnLst/>
              <a:rect l="l" t="t" r="r" b="b"/>
              <a:pathLst>
                <a:path w="25040" h="3179" extrusionOk="0">
                  <a:moveTo>
                    <a:pt x="1" y="0"/>
                  </a:moveTo>
                  <a:cubicBezTo>
                    <a:pt x="1" y="1755"/>
                    <a:pt x="1424" y="3179"/>
                    <a:pt x="3181" y="3179"/>
                  </a:cubicBezTo>
                  <a:lnTo>
                    <a:pt x="21858" y="3179"/>
                  </a:lnTo>
                  <a:cubicBezTo>
                    <a:pt x="21859" y="3179"/>
                    <a:pt x="21860" y="3179"/>
                    <a:pt x="21861" y="3179"/>
                  </a:cubicBezTo>
                  <a:cubicBezTo>
                    <a:pt x="23616" y="3179"/>
                    <a:pt x="25039" y="1756"/>
                    <a:pt x="2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4A7380B3-791C-4F7A-A225-ECE57280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50" y="2894411"/>
            <a:ext cx="1594027" cy="998789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BB638C68-97CF-4163-BB37-81E01FFBC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029" y="897935"/>
            <a:ext cx="2428554" cy="37946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6" name="Google Shape;14036;p52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Technology </a:t>
            </a:r>
            <a:endParaRPr/>
          </a:p>
        </p:txBody>
      </p:sp>
      <p:grpSp>
        <p:nvGrpSpPr>
          <p:cNvPr id="14037" name="Google Shape;14037;p52"/>
          <p:cNvGrpSpPr/>
          <p:nvPr/>
        </p:nvGrpSpPr>
        <p:grpSpPr>
          <a:xfrm>
            <a:off x="5662797" y="675036"/>
            <a:ext cx="1490178" cy="21378"/>
            <a:chOff x="2940000" y="3484425"/>
            <a:chExt cx="876575" cy="12575"/>
          </a:xfrm>
        </p:grpSpPr>
        <p:sp>
          <p:nvSpPr>
            <p:cNvPr id="14038" name="Google Shape;14038;p5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9" name="Google Shape;14039;p5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0" name="Google Shape;14040;p5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1" name="Google Shape;14041;p5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2" name="Google Shape;14042;p5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3" name="Google Shape;14043;p5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4" name="Google Shape;14044;p5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5" name="Google Shape;14045;p5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6" name="Google Shape;14046;p5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7" name="Google Shape;14047;p5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8" name="Google Shape;14048;p5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9" name="Google Shape;14049;p5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0" name="Google Shape;14050;p52"/>
          <p:cNvGrpSpPr/>
          <p:nvPr/>
        </p:nvGrpSpPr>
        <p:grpSpPr>
          <a:xfrm>
            <a:off x="1952678" y="674370"/>
            <a:ext cx="1490178" cy="21378"/>
            <a:chOff x="2940000" y="3484425"/>
            <a:chExt cx="876575" cy="12575"/>
          </a:xfrm>
        </p:grpSpPr>
        <p:sp>
          <p:nvSpPr>
            <p:cNvPr id="14051" name="Google Shape;14051;p5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2" name="Google Shape;14052;p5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3" name="Google Shape;14053;p5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4" name="Google Shape;14054;p5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5" name="Google Shape;14055;p5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6" name="Google Shape;14056;p5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7" name="Google Shape;14057;p5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8" name="Google Shape;14058;p5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9" name="Google Shape;14059;p5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0" name="Google Shape;14060;p5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1" name="Google Shape;14061;p5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2" name="Google Shape;14062;p5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3" name="Google Shape;14063;p52"/>
          <p:cNvSpPr txBox="1">
            <a:spLocks noGrp="1"/>
          </p:cNvSpPr>
          <p:nvPr>
            <p:ph type="title"/>
          </p:nvPr>
        </p:nvSpPr>
        <p:spPr>
          <a:xfrm>
            <a:off x="495411" y="3184616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 panose="00000500000000000000" pitchFamily="2" charset="-34"/>
                <a:cs typeface="Kanit" panose="00000500000000000000" pitchFamily="2" charset="-34"/>
              </a:rPr>
              <a:t>HTML</a:t>
            </a:r>
            <a:endParaRPr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4065" name="Google Shape;14065;p52"/>
          <p:cNvSpPr txBox="1">
            <a:spLocks noGrp="1"/>
          </p:cNvSpPr>
          <p:nvPr>
            <p:ph type="title" idx="3"/>
          </p:nvPr>
        </p:nvSpPr>
        <p:spPr>
          <a:xfrm>
            <a:off x="2622739" y="316809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 panose="00000500000000000000" pitchFamily="2" charset="-34"/>
                <a:cs typeface="Kanit" panose="00000500000000000000" pitchFamily="2" charset="-34"/>
              </a:rPr>
              <a:t>CSS</a:t>
            </a:r>
            <a:endParaRPr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4067" name="Google Shape;14067;p52"/>
          <p:cNvSpPr txBox="1">
            <a:spLocks noGrp="1"/>
          </p:cNvSpPr>
          <p:nvPr>
            <p:ph type="title" idx="5"/>
          </p:nvPr>
        </p:nvSpPr>
        <p:spPr>
          <a:xfrm>
            <a:off x="4355235" y="316809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 panose="00000500000000000000" pitchFamily="2" charset="-34"/>
                <a:cs typeface="Kanit" panose="00000500000000000000" pitchFamily="2" charset="-34"/>
              </a:rPr>
              <a:t>JSON</a:t>
            </a:r>
            <a:endParaRPr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กราฟิก 3">
            <a:extLst>
              <a:ext uri="{FF2B5EF4-FFF2-40B4-BE49-F238E27FC236}">
                <a16:creationId xmlns:a16="http://schemas.microsoft.com/office/drawing/2014/main" id="{724D4967-BDA8-42D3-A224-EB68506B2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258" y="1895923"/>
            <a:ext cx="976606" cy="1378608"/>
          </a:xfrm>
          <a:prstGeom prst="rect">
            <a:avLst/>
          </a:prstGeom>
        </p:spPr>
      </p:pic>
      <p:pic>
        <p:nvPicPr>
          <p:cNvPr id="6" name="กราฟิก 5">
            <a:extLst>
              <a:ext uri="{FF2B5EF4-FFF2-40B4-BE49-F238E27FC236}">
                <a16:creationId xmlns:a16="http://schemas.microsoft.com/office/drawing/2014/main" id="{1E935085-5973-4265-BCFD-6FB20E56A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0199" y="1895923"/>
            <a:ext cx="977146" cy="1378609"/>
          </a:xfrm>
          <a:prstGeom prst="rect">
            <a:avLst/>
          </a:prstGeom>
        </p:spPr>
      </p:pic>
      <p:pic>
        <p:nvPicPr>
          <p:cNvPr id="5122" name="Picture 2" descr="JSON - Wikipedia">
            <a:extLst>
              <a:ext uri="{FF2B5EF4-FFF2-40B4-BE49-F238E27FC236}">
                <a16:creationId xmlns:a16="http://schemas.microsoft.com/office/drawing/2014/main" id="{2C1D8184-5089-4F0C-ABB3-21360E46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49" y="2048059"/>
            <a:ext cx="1226472" cy="122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Learn Bootstrap 4 in 10 min. Bootstrap logo | by Eyüp Sercan Uygur | Medium">
            <a:extLst>
              <a:ext uri="{FF2B5EF4-FFF2-40B4-BE49-F238E27FC236}">
                <a16:creationId xmlns:a16="http://schemas.microsoft.com/office/drawing/2014/main" id="{0D5AA56C-6197-44B0-AD3E-79FC7823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38" y="1970177"/>
            <a:ext cx="1650432" cy="138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491586BB-4BD2-4987-8472-A5FBE0A79209}"/>
              </a:ext>
            </a:extLst>
          </p:cNvPr>
          <p:cNvSpPr txBox="1"/>
          <p:nvPr/>
        </p:nvSpPr>
        <p:spPr>
          <a:xfrm>
            <a:off x="7111124" y="3545947"/>
            <a:ext cx="130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BOOTSTRAP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8" name="Google Shape;13958;p50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</a:t>
            </a:r>
          </a:p>
        </p:txBody>
      </p:sp>
      <p:grpSp>
        <p:nvGrpSpPr>
          <p:cNvPr id="13959" name="Google Shape;13959;p50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3960" name="Google Shape;13960;p5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1" name="Google Shape;13961;p5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2" name="Google Shape;13962;p5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3" name="Google Shape;13963;p5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4" name="Google Shape;13964;p50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5" name="Google Shape;13965;p5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6" name="Google Shape;13966;p5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7" name="Google Shape;13967;p5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8" name="Google Shape;13968;p5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9" name="Google Shape;13969;p5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0" name="Google Shape;13970;p5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1" name="Google Shape;13971;p50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2" name="Google Shape;13972;p50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3973" name="Google Shape;13973;p5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4" name="Google Shape;13974;p5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5" name="Google Shape;13975;p5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6" name="Google Shape;13976;p5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7" name="Google Shape;13977;p50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8" name="Google Shape;13978;p5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9" name="Google Shape;13979;p5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0" name="Google Shape;13980;p5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1" name="Google Shape;13981;p5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2" name="Google Shape;13982;p5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3" name="Google Shape;13983;p5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4" name="Google Shape;13984;p50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5" name="Google Shape;13985;p50"/>
          <p:cNvSpPr/>
          <p:nvPr/>
        </p:nvSpPr>
        <p:spPr>
          <a:xfrm>
            <a:off x="1415674" y="3245901"/>
            <a:ext cx="625863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6" name="Google Shape;13986;p50"/>
          <p:cNvSpPr/>
          <p:nvPr/>
        </p:nvSpPr>
        <p:spPr>
          <a:xfrm>
            <a:off x="1409131" y="3108351"/>
            <a:ext cx="353400" cy="3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7" name="Google Shape;13987;p50"/>
          <p:cNvSpPr/>
          <p:nvPr/>
        </p:nvSpPr>
        <p:spPr>
          <a:xfrm>
            <a:off x="5901672" y="3108351"/>
            <a:ext cx="353400" cy="3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8" name="Google Shape;13988;p50"/>
          <p:cNvSpPr/>
          <p:nvPr/>
        </p:nvSpPr>
        <p:spPr>
          <a:xfrm>
            <a:off x="2863427" y="3097658"/>
            <a:ext cx="353400" cy="3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9" name="Google Shape;13989;p50"/>
          <p:cNvSpPr/>
          <p:nvPr/>
        </p:nvSpPr>
        <p:spPr>
          <a:xfrm>
            <a:off x="4339633" y="3108351"/>
            <a:ext cx="353400" cy="3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0" name="Google Shape;13990;p50"/>
          <p:cNvSpPr txBox="1">
            <a:spLocks noGrp="1"/>
          </p:cNvSpPr>
          <p:nvPr>
            <p:ph type="ctrTitle" idx="4294967295"/>
          </p:nvPr>
        </p:nvSpPr>
        <p:spPr>
          <a:xfrm>
            <a:off x="734675" y="3634502"/>
            <a:ext cx="17154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Step</a:t>
            </a:r>
            <a:r>
              <a:rPr lang="th-TH" sz="1400">
                <a:solidFill>
                  <a:schemeClr val="lt1"/>
                </a:solidFill>
              </a:rPr>
              <a:t> </a:t>
            </a:r>
            <a:r>
              <a:rPr lang="en" sz="1400">
                <a:solidFill>
                  <a:schemeClr val="lt1"/>
                </a:solidFill>
              </a:rPr>
              <a:t>1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991" name="Google Shape;13991;p50"/>
          <p:cNvSpPr txBox="1">
            <a:spLocks noGrp="1"/>
          </p:cNvSpPr>
          <p:nvPr>
            <p:ph type="subTitle" idx="4294967295"/>
          </p:nvPr>
        </p:nvSpPr>
        <p:spPr>
          <a:xfrm>
            <a:off x="761375" y="3917767"/>
            <a:ext cx="1662000" cy="550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หาข้อมูล วิเคราห์และรวบรวม</a:t>
            </a:r>
          </a:p>
        </p:txBody>
      </p:sp>
      <p:sp>
        <p:nvSpPr>
          <p:cNvPr id="13992" name="Google Shape;13992;p50"/>
          <p:cNvSpPr txBox="1">
            <a:spLocks noGrp="1"/>
          </p:cNvSpPr>
          <p:nvPr>
            <p:ph type="ctrTitle" idx="4294967295"/>
          </p:nvPr>
        </p:nvSpPr>
        <p:spPr>
          <a:xfrm>
            <a:off x="3658633" y="3634502"/>
            <a:ext cx="17154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Step 3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993" name="Google Shape;13993;p50"/>
          <p:cNvSpPr txBox="1">
            <a:spLocks noGrp="1"/>
          </p:cNvSpPr>
          <p:nvPr>
            <p:ph type="subTitle" idx="4294967295"/>
          </p:nvPr>
        </p:nvSpPr>
        <p:spPr>
          <a:xfrm>
            <a:off x="3685333" y="3917768"/>
            <a:ext cx="16620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h-TH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ทำ </a:t>
            </a:r>
            <a:r>
              <a:rPr lang="en-US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Web </a:t>
            </a:r>
            <a:r>
              <a:rPr lang="en-US" sz="1200" err="1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Pototype</a:t>
            </a:r>
            <a:endParaRPr sz="1200">
              <a:solidFill>
                <a:schemeClr val="accen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994" name="Google Shape;13994;p50"/>
          <p:cNvSpPr txBox="1">
            <a:spLocks noGrp="1"/>
          </p:cNvSpPr>
          <p:nvPr>
            <p:ph type="ctrTitle" idx="4294967295"/>
          </p:nvPr>
        </p:nvSpPr>
        <p:spPr>
          <a:xfrm>
            <a:off x="2182427" y="2045842"/>
            <a:ext cx="17154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Step 2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995" name="Google Shape;13995;p50"/>
          <p:cNvSpPr txBox="1">
            <a:spLocks noGrp="1"/>
          </p:cNvSpPr>
          <p:nvPr>
            <p:ph type="subTitle" idx="4294967295"/>
          </p:nvPr>
        </p:nvSpPr>
        <p:spPr>
          <a:xfrm>
            <a:off x="2209126" y="2329108"/>
            <a:ext cx="1715395" cy="485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h-TH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ออกแบบหน้าเว็บไซต์ และหาเครื่องมือ</a:t>
            </a:r>
            <a:endParaRPr sz="1200">
              <a:solidFill>
                <a:schemeClr val="accen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996" name="Google Shape;13996;p50"/>
          <p:cNvSpPr txBox="1">
            <a:spLocks noGrp="1"/>
          </p:cNvSpPr>
          <p:nvPr>
            <p:ph type="ctrTitle" idx="4294967295"/>
          </p:nvPr>
        </p:nvSpPr>
        <p:spPr>
          <a:xfrm>
            <a:off x="5214128" y="2056535"/>
            <a:ext cx="17154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Step 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997" name="Google Shape;13997;p50"/>
          <p:cNvSpPr txBox="1">
            <a:spLocks noGrp="1"/>
          </p:cNvSpPr>
          <p:nvPr>
            <p:ph type="subTitle" idx="4294967295"/>
          </p:nvPr>
        </p:nvSpPr>
        <p:spPr>
          <a:xfrm>
            <a:off x="5240828" y="2339802"/>
            <a:ext cx="16620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h-TH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จัดเก็บข้อมูลในรูป </a:t>
            </a:r>
            <a:r>
              <a:rPr lang="en-US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json</a:t>
            </a:r>
            <a:endParaRPr sz="1200">
              <a:solidFill>
                <a:schemeClr val="accen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998" name="Google Shape;13998;p50"/>
          <p:cNvSpPr/>
          <p:nvPr/>
        </p:nvSpPr>
        <p:spPr>
          <a:xfrm>
            <a:off x="1409131" y="2323751"/>
            <a:ext cx="353400" cy="35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sz="1200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999" name="Google Shape;13999;p50"/>
          <p:cNvSpPr/>
          <p:nvPr/>
        </p:nvSpPr>
        <p:spPr>
          <a:xfrm>
            <a:off x="4340143" y="2323751"/>
            <a:ext cx="353400" cy="35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00" name="Google Shape;14000;p50"/>
          <p:cNvSpPr/>
          <p:nvPr/>
        </p:nvSpPr>
        <p:spPr>
          <a:xfrm>
            <a:off x="2863433" y="3865358"/>
            <a:ext cx="353400" cy="35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01" name="Google Shape;14001;p50"/>
          <p:cNvSpPr/>
          <p:nvPr/>
        </p:nvSpPr>
        <p:spPr>
          <a:xfrm>
            <a:off x="5901684" y="3876051"/>
            <a:ext cx="353400" cy="35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4002" name="Google Shape;14002;p50"/>
          <p:cNvCxnSpPr>
            <a:stCxn id="13998" idx="4"/>
            <a:endCxn id="13986" idx="0"/>
          </p:cNvCxnSpPr>
          <p:nvPr/>
        </p:nvCxnSpPr>
        <p:spPr>
          <a:xfrm>
            <a:off x="1585831" y="2677151"/>
            <a:ext cx="0" cy="43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03" name="Google Shape;14003;p50"/>
          <p:cNvCxnSpPr>
            <a:stCxn id="13988" idx="4"/>
            <a:endCxn id="14000" idx="0"/>
          </p:cNvCxnSpPr>
          <p:nvPr/>
        </p:nvCxnSpPr>
        <p:spPr>
          <a:xfrm>
            <a:off x="3040127" y="3451058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04" name="Google Shape;14004;p50"/>
          <p:cNvCxnSpPr>
            <a:cxnSpLocks/>
            <a:stCxn id="13999" idx="4"/>
            <a:endCxn id="13989" idx="0"/>
          </p:cNvCxnSpPr>
          <p:nvPr/>
        </p:nvCxnSpPr>
        <p:spPr>
          <a:xfrm flipH="1">
            <a:off x="4516333" y="2677151"/>
            <a:ext cx="510" cy="4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05" name="Google Shape;14005;p50"/>
          <p:cNvCxnSpPr>
            <a:stCxn id="13987" idx="4"/>
            <a:endCxn id="14001" idx="0"/>
          </p:cNvCxnSpPr>
          <p:nvPr/>
        </p:nvCxnSpPr>
        <p:spPr>
          <a:xfrm>
            <a:off x="6078372" y="3461751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3987;p50">
            <a:extLst>
              <a:ext uri="{FF2B5EF4-FFF2-40B4-BE49-F238E27FC236}">
                <a16:creationId xmlns:a16="http://schemas.microsoft.com/office/drawing/2014/main" id="{3BCD1619-4BB6-41C5-BF35-D33E18E76050}"/>
              </a:ext>
            </a:extLst>
          </p:cNvPr>
          <p:cNvSpPr/>
          <p:nvPr/>
        </p:nvSpPr>
        <p:spPr>
          <a:xfrm>
            <a:off x="7346410" y="3108351"/>
            <a:ext cx="353400" cy="3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14005;p50">
            <a:extLst>
              <a:ext uri="{FF2B5EF4-FFF2-40B4-BE49-F238E27FC236}">
                <a16:creationId xmlns:a16="http://schemas.microsoft.com/office/drawing/2014/main" id="{4A5B30AA-68D4-4C40-8FB5-A5D776EC6F01}"/>
              </a:ext>
            </a:extLst>
          </p:cNvPr>
          <p:cNvCxnSpPr/>
          <p:nvPr/>
        </p:nvCxnSpPr>
        <p:spPr>
          <a:xfrm>
            <a:off x="7504538" y="2693951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4001;p50">
            <a:extLst>
              <a:ext uri="{FF2B5EF4-FFF2-40B4-BE49-F238E27FC236}">
                <a16:creationId xmlns:a16="http://schemas.microsoft.com/office/drawing/2014/main" id="{1F268F75-FE0E-41EA-B0AE-547D777E5C77}"/>
              </a:ext>
            </a:extLst>
          </p:cNvPr>
          <p:cNvSpPr/>
          <p:nvPr/>
        </p:nvSpPr>
        <p:spPr>
          <a:xfrm>
            <a:off x="7320911" y="2323751"/>
            <a:ext cx="353400" cy="35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>
                <a:solidFill>
                  <a:schemeClr val="accent1"/>
                </a:solidFill>
                <a:latin typeface="Poppins Light"/>
                <a:sym typeface="Poppins Light"/>
              </a:rPr>
              <a:t>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13996;p50">
            <a:extLst>
              <a:ext uri="{FF2B5EF4-FFF2-40B4-BE49-F238E27FC236}">
                <a16:creationId xmlns:a16="http://schemas.microsoft.com/office/drawing/2014/main" id="{EDF5C74C-B4A9-4296-A27C-D979EEC9794F}"/>
              </a:ext>
            </a:extLst>
          </p:cNvPr>
          <p:cNvSpPr txBox="1">
            <a:spLocks/>
          </p:cNvSpPr>
          <p:nvPr/>
        </p:nvSpPr>
        <p:spPr>
          <a:xfrm>
            <a:off x="6646838" y="3539250"/>
            <a:ext cx="1715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ctr"/>
            <a:r>
              <a:rPr lang="en-US" sz="1400">
                <a:solidFill>
                  <a:schemeClr val="lt1"/>
                </a:solidFill>
              </a:rPr>
              <a:t>Step 5</a:t>
            </a:r>
          </a:p>
        </p:txBody>
      </p:sp>
      <p:sp>
        <p:nvSpPr>
          <p:cNvPr id="56" name="Google Shape;13997;p50">
            <a:extLst>
              <a:ext uri="{FF2B5EF4-FFF2-40B4-BE49-F238E27FC236}">
                <a16:creationId xmlns:a16="http://schemas.microsoft.com/office/drawing/2014/main" id="{3A7F98FE-E3A7-4522-BC1C-203AA7E75E9A}"/>
              </a:ext>
            </a:extLst>
          </p:cNvPr>
          <p:cNvSpPr txBox="1">
            <a:spLocks/>
          </p:cNvSpPr>
          <p:nvPr/>
        </p:nvSpPr>
        <p:spPr>
          <a:xfrm>
            <a:off x="6673538" y="3822517"/>
            <a:ext cx="1662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ctr">
              <a:spcAft>
                <a:spcPts val="1600"/>
              </a:spcAft>
              <a:buFont typeface="Poppins Light"/>
              <a:buNone/>
            </a:pPr>
            <a:r>
              <a:rPr lang="th-TH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ดึงข้อมูล </a:t>
            </a:r>
            <a:r>
              <a:rPr lang="en-US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json </a:t>
            </a:r>
            <a:r>
              <a:rPr lang="th-TH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ขึ้น</a:t>
            </a:r>
            <a:r>
              <a:rPr lang="th-TH" sz="1200" err="1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เว็บไซด์</a:t>
            </a:r>
            <a:r>
              <a:rPr lang="th-TH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พร้อมปรับปรุงตัวเว็บ</a:t>
            </a:r>
            <a:endParaRPr lang="en-US" sz="1200">
              <a:solidFill>
                <a:schemeClr val="accen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8" name="Google Shape;13958;p50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13959" name="Google Shape;13959;p50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3960" name="Google Shape;13960;p5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1" name="Google Shape;13961;p5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2" name="Google Shape;13962;p5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3" name="Google Shape;13963;p5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4" name="Google Shape;13964;p50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5" name="Google Shape;13965;p5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6" name="Google Shape;13966;p5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7" name="Google Shape;13967;p5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8" name="Google Shape;13968;p5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9" name="Google Shape;13969;p5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0" name="Google Shape;13970;p5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1" name="Google Shape;13971;p50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2" name="Google Shape;13972;p50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3973" name="Google Shape;13973;p5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4" name="Google Shape;13974;p5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5" name="Google Shape;13975;p5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6" name="Google Shape;13976;p5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7" name="Google Shape;13977;p50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8" name="Google Shape;13978;p5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9" name="Google Shape;13979;p5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0" name="Google Shape;13980;p5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1" name="Google Shape;13981;p5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2" name="Google Shape;13982;p5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3" name="Google Shape;13983;p5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4" name="Google Shape;13984;p50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5" name="Google Shape;13985;p50"/>
          <p:cNvSpPr/>
          <p:nvPr/>
        </p:nvSpPr>
        <p:spPr>
          <a:xfrm>
            <a:off x="2208849" y="3245901"/>
            <a:ext cx="465963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6" name="Google Shape;13986;p50"/>
          <p:cNvSpPr/>
          <p:nvPr/>
        </p:nvSpPr>
        <p:spPr>
          <a:xfrm>
            <a:off x="2202306" y="3108351"/>
            <a:ext cx="353400" cy="3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7" name="Google Shape;13987;p50"/>
          <p:cNvSpPr/>
          <p:nvPr/>
        </p:nvSpPr>
        <p:spPr>
          <a:xfrm>
            <a:off x="6694847" y="3108351"/>
            <a:ext cx="353400" cy="3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8" name="Google Shape;13988;p50"/>
          <p:cNvSpPr/>
          <p:nvPr/>
        </p:nvSpPr>
        <p:spPr>
          <a:xfrm>
            <a:off x="3656602" y="3097658"/>
            <a:ext cx="353400" cy="3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9" name="Google Shape;13989;p50"/>
          <p:cNvSpPr/>
          <p:nvPr/>
        </p:nvSpPr>
        <p:spPr>
          <a:xfrm>
            <a:off x="5132808" y="3108351"/>
            <a:ext cx="353400" cy="3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0" name="Google Shape;13990;p50"/>
          <p:cNvSpPr txBox="1">
            <a:spLocks noGrp="1"/>
          </p:cNvSpPr>
          <p:nvPr>
            <p:ph type="ctrTitle" idx="4294967295"/>
          </p:nvPr>
        </p:nvSpPr>
        <p:spPr>
          <a:xfrm>
            <a:off x="1527850" y="3634502"/>
            <a:ext cx="17154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Step </a:t>
            </a:r>
            <a:r>
              <a:rPr lang="th-TH" sz="1400">
                <a:solidFill>
                  <a:schemeClr val="lt1"/>
                </a:solidFill>
              </a:rPr>
              <a:t>6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991" name="Google Shape;13991;p50"/>
          <p:cNvSpPr txBox="1">
            <a:spLocks noGrp="1"/>
          </p:cNvSpPr>
          <p:nvPr>
            <p:ph type="subTitle" idx="4294967295"/>
          </p:nvPr>
        </p:nvSpPr>
        <p:spPr>
          <a:xfrm>
            <a:off x="1554550" y="3917767"/>
            <a:ext cx="1662000" cy="550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th-TH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ทดลองใช้งาน และหาข้อผิดพลาดพร้อมแก้ไข</a:t>
            </a:r>
            <a:endParaRPr lang="en" sz="1200">
              <a:solidFill>
                <a:schemeClr val="accen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992" name="Google Shape;13992;p50"/>
          <p:cNvSpPr txBox="1">
            <a:spLocks noGrp="1"/>
          </p:cNvSpPr>
          <p:nvPr>
            <p:ph type="ctrTitle" idx="4294967295"/>
          </p:nvPr>
        </p:nvSpPr>
        <p:spPr>
          <a:xfrm>
            <a:off x="4451808" y="3634502"/>
            <a:ext cx="17154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Step</a:t>
            </a:r>
            <a:r>
              <a:rPr lang="en" sz="1400">
                <a:solidFill>
                  <a:schemeClr val="lt1"/>
                </a:solidFill>
              </a:rPr>
              <a:t> </a:t>
            </a:r>
            <a:r>
              <a:rPr lang="th-TH" sz="1400">
                <a:solidFill>
                  <a:schemeClr val="lt1"/>
                </a:solidFill>
              </a:rPr>
              <a:t>8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993" name="Google Shape;13993;p50"/>
          <p:cNvSpPr txBox="1">
            <a:spLocks noGrp="1"/>
          </p:cNvSpPr>
          <p:nvPr>
            <p:ph type="subTitle" idx="4294967295"/>
          </p:nvPr>
        </p:nvSpPr>
        <p:spPr>
          <a:xfrm>
            <a:off x="4478508" y="3917768"/>
            <a:ext cx="1662000" cy="650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th-TH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ทดลองใช้งานครั้งสุดท้าย และหาข้อผิดพลาดพร้อมแก้ไข</a:t>
            </a:r>
            <a:endParaRPr lang="en" sz="1200">
              <a:solidFill>
                <a:schemeClr val="accen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994" name="Google Shape;13994;p50"/>
          <p:cNvSpPr txBox="1">
            <a:spLocks noGrp="1"/>
          </p:cNvSpPr>
          <p:nvPr>
            <p:ph type="ctrTitle" idx="4294967295"/>
          </p:nvPr>
        </p:nvSpPr>
        <p:spPr>
          <a:xfrm>
            <a:off x="2975602" y="2045842"/>
            <a:ext cx="17154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Step </a:t>
            </a:r>
            <a:r>
              <a:rPr lang="th-TH" sz="1400">
                <a:solidFill>
                  <a:schemeClr val="lt1"/>
                </a:solidFill>
              </a:rPr>
              <a:t>7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995" name="Google Shape;13995;p50"/>
          <p:cNvSpPr txBox="1">
            <a:spLocks noGrp="1"/>
          </p:cNvSpPr>
          <p:nvPr>
            <p:ph type="subTitle" idx="4294967295"/>
          </p:nvPr>
        </p:nvSpPr>
        <p:spPr>
          <a:xfrm>
            <a:off x="3002301" y="2329108"/>
            <a:ext cx="1715395" cy="485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h-TH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เพิ่มรายละเอียดลูกเล่นตัวเว็บไซต์และพัฒนาให้ดีขึ้น</a:t>
            </a:r>
            <a:endParaRPr sz="1200">
              <a:solidFill>
                <a:schemeClr val="accen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996" name="Google Shape;13996;p50"/>
          <p:cNvSpPr txBox="1">
            <a:spLocks noGrp="1"/>
          </p:cNvSpPr>
          <p:nvPr>
            <p:ph type="ctrTitle" idx="4294967295"/>
          </p:nvPr>
        </p:nvSpPr>
        <p:spPr>
          <a:xfrm>
            <a:off x="6007303" y="2056535"/>
            <a:ext cx="17154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Step </a:t>
            </a:r>
            <a:r>
              <a:rPr lang="th-TH" sz="1400">
                <a:solidFill>
                  <a:schemeClr val="lt1"/>
                </a:solidFill>
              </a:rPr>
              <a:t>9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997" name="Google Shape;13997;p50"/>
          <p:cNvSpPr txBox="1">
            <a:spLocks noGrp="1"/>
          </p:cNvSpPr>
          <p:nvPr>
            <p:ph type="subTitle" idx="4294967295"/>
          </p:nvPr>
        </p:nvSpPr>
        <p:spPr>
          <a:xfrm>
            <a:off x="6034003" y="2339802"/>
            <a:ext cx="16620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h-TH" sz="1200">
                <a:solidFill>
                  <a:schemeClr val="accent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นำขึ้นสู่สาธารณะ</a:t>
            </a:r>
            <a:endParaRPr sz="1200">
              <a:solidFill>
                <a:schemeClr val="accen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998" name="Google Shape;13998;p50"/>
          <p:cNvSpPr/>
          <p:nvPr/>
        </p:nvSpPr>
        <p:spPr>
          <a:xfrm>
            <a:off x="2202306" y="2323751"/>
            <a:ext cx="353400" cy="35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2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6</a:t>
            </a:r>
            <a:endParaRPr sz="1200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999" name="Google Shape;13999;p50"/>
          <p:cNvSpPr/>
          <p:nvPr/>
        </p:nvSpPr>
        <p:spPr>
          <a:xfrm>
            <a:off x="5133318" y="2323751"/>
            <a:ext cx="353400" cy="35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>
                <a:solidFill>
                  <a:schemeClr val="accent1"/>
                </a:solidFill>
                <a:latin typeface="Poppins Light"/>
                <a:sym typeface="Poppins Light"/>
              </a:rPr>
              <a:t>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00" name="Google Shape;14000;p50"/>
          <p:cNvSpPr/>
          <p:nvPr/>
        </p:nvSpPr>
        <p:spPr>
          <a:xfrm>
            <a:off x="3656608" y="3865358"/>
            <a:ext cx="353400" cy="35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>
                <a:solidFill>
                  <a:schemeClr val="accent1"/>
                </a:solidFill>
                <a:latin typeface="Poppins Light"/>
                <a:sym typeface="Poppins Light"/>
              </a:rPr>
              <a:t>7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01" name="Google Shape;14001;p50"/>
          <p:cNvSpPr/>
          <p:nvPr/>
        </p:nvSpPr>
        <p:spPr>
          <a:xfrm>
            <a:off x="6694859" y="3876051"/>
            <a:ext cx="353400" cy="35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>
                <a:solidFill>
                  <a:schemeClr val="accent1"/>
                </a:solidFill>
                <a:latin typeface="Poppins Light"/>
                <a:sym typeface="Poppins Light"/>
              </a:rPr>
              <a:t>9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4002" name="Google Shape;14002;p50"/>
          <p:cNvCxnSpPr>
            <a:stCxn id="13998" idx="4"/>
            <a:endCxn id="13986" idx="0"/>
          </p:cNvCxnSpPr>
          <p:nvPr/>
        </p:nvCxnSpPr>
        <p:spPr>
          <a:xfrm>
            <a:off x="2379006" y="2677151"/>
            <a:ext cx="0" cy="43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03" name="Google Shape;14003;p50"/>
          <p:cNvCxnSpPr>
            <a:stCxn id="13988" idx="4"/>
            <a:endCxn id="14000" idx="0"/>
          </p:cNvCxnSpPr>
          <p:nvPr/>
        </p:nvCxnSpPr>
        <p:spPr>
          <a:xfrm>
            <a:off x="3833302" y="3451058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04" name="Google Shape;14004;p50"/>
          <p:cNvCxnSpPr>
            <a:cxnSpLocks/>
            <a:stCxn id="13999" idx="4"/>
            <a:endCxn id="13989" idx="0"/>
          </p:cNvCxnSpPr>
          <p:nvPr/>
        </p:nvCxnSpPr>
        <p:spPr>
          <a:xfrm flipH="1">
            <a:off x="5309508" y="2677151"/>
            <a:ext cx="510" cy="43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05" name="Google Shape;14005;p50"/>
          <p:cNvCxnSpPr>
            <a:stCxn id="13987" idx="4"/>
            <a:endCxn id="14001" idx="0"/>
          </p:cNvCxnSpPr>
          <p:nvPr/>
        </p:nvCxnSpPr>
        <p:spPr>
          <a:xfrm>
            <a:off x="6871547" y="3461751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7885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77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E57777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47C4BBF35F59449F6A27E17324ED65" ma:contentTypeVersion="9" ma:contentTypeDescription="Create a new document." ma:contentTypeScope="" ma:versionID="f47d2ad0f5f66c2e171a3dbe9b64ed9b">
  <xsd:schema xmlns:xsd="http://www.w3.org/2001/XMLSchema" xmlns:xs="http://www.w3.org/2001/XMLSchema" xmlns:p="http://schemas.microsoft.com/office/2006/metadata/properties" xmlns:ns3="637b198d-b983-4058-bd72-7b8076f26b55" xmlns:ns4="d9ea4696-aea2-4b76-868e-aae157680f9d" targetNamespace="http://schemas.microsoft.com/office/2006/metadata/properties" ma:root="true" ma:fieldsID="bb818796f08f810f5207ee87d236fc5c" ns3:_="" ns4:_="">
    <xsd:import namespace="637b198d-b983-4058-bd72-7b8076f26b55"/>
    <xsd:import namespace="d9ea4696-aea2-4b76-868e-aae157680f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7b198d-b983-4058-bd72-7b8076f26b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a4696-aea2-4b76-868e-aae157680f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8770B9-006B-42C3-9A9D-98CD5FB7F7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F2A6CE-158A-4957-B938-91A9E44FB82B}">
  <ds:schemaRefs>
    <ds:schemaRef ds:uri="637b198d-b983-4058-bd72-7b8076f26b55"/>
    <ds:schemaRef ds:uri="d9ea4696-aea2-4b76-868e-aae157680f9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964B15B-7E43-4860-A738-DED3FEF5EA79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d9ea4696-aea2-4b76-868e-aae157680f9d"/>
    <ds:schemaRef ds:uri="http://purl.org/dc/terms/"/>
    <ds:schemaRef ds:uri="637b198d-b983-4058-bd72-7b8076f26b5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นำเสนอทางหน้าจอ (16:9)</PresentationFormat>
  <Paragraphs>44</Paragraphs>
  <Slides>13</Slides>
  <Notes>10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20" baseType="lpstr">
      <vt:lpstr>Poppins SemiBold</vt:lpstr>
      <vt:lpstr>Poppins Light</vt:lpstr>
      <vt:lpstr>Kanit</vt:lpstr>
      <vt:lpstr>Arial</vt:lpstr>
      <vt:lpstr>Poppins ExtraBold</vt:lpstr>
      <vt:lpstr>Poppins</vt:lpstr>
      <vt:lpstr>Construction Project Proposal</vt:lpstr>
      <vt:lpstr>งานนำเสนอ PowerPoint</vt:lpstr>
      <vt:lpstr>About the Project</vt:lpstr>
      <vt:lpstr>CONCEPT</vt:lpstr>
      <vt:lpstr>TIME TRAVELLER</vt:lpstr>
      <vt:lpstr>MOOD BOARD</vt:lpstr>
      <vt:lpstr>Design</vt:lpstr>
      <vt:lpstr>Used Technology </vt:lpstr>
      <vt:lpstr>Process</vt:lpstr>
      <vt:lpstr>Process</vt:lpstr>
      <vt:lpstr>PROTOTYPE PREVIEW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Robot</dc:creator>
  <cp:lastModifiedBy>WORAPAT PHATARAMETRAVORAKUL</cp:lastModifiedBy>
  <cp:revision>2</cp:revision>
  <dcterms:modified xsi:type="dcterms:W3CDTF">2020-09-28T16:52:34Z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0x0101008D47C4BBF35F59449F6A27E17324ED65</vt:lpwstr>
  </property>
</Properties>
</file>